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5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8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Laventure</dc:creator>
  <cp:lastModifiedBy>Dana Laventure</cp:lastModifiedBy>
  <cp:revision>43</cp:revision>
  <dcterms:created xsi:type="dcterms:W3CDTF">2014-02-04T19:07:05Z</dcterms:created>
  <dcterms:modified xsi:type="dcterms:W3CDTF">2014-02-04T21:34:36Z</dcterms:modified>
</cp:coreProperties>
</file>