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2124" autoAdjust="0"/>
  </p:normalViewPr>
  <p:slideViewPr>
    <p:cSldViewPr snapToGrid="0">
      <p:cViewPr varScale="1">
        <p:scale>
          <a:sx n="85" d="100"/>
          <a:sy n="85" d="100"/>
        </p:scale>
        <p:origin x="16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4B9A-81C5-45A7-AA19-7CDAF79516C4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BFA70-DEC2-4515-AE82-3E982B81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NYSHealth data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snapshot: https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://nyshealthfoundation.org/resource/health-care-spending-trends-in-new-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-state/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Center for Health Statistics, Center for Disease Control, “Health Insurance Coverage: Early Release of Estimates From the National Health Interview Survey, January-September 2016,” Table XVI. https://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www.cdc.gov/nchs/data/nhis/earlyrelease/insur201702.pdf, accessed February 2018.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U.S. Census Bureau. Table HIC-4 _ ACS. Health Insurance Coverage Status and Type of Coverage by State All People: 2008 to 2016. Retrieved from: https://www.census.gov/library/publications/2017/demo/p60-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260.html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U.S. Census Bureau, “Historical Income Tables - Households” Table H-8, https://www.census.gov/data/tables/time-series/demo/income-poverty/historical-income-households.html, accessed December 2017.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Agency for Healthcare Research and Quality, MEPS-IC State Tables in Spreadsheet Format by State.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America’s Health Insurance Plans, “2016 Survey of Health Savings Account – High Deductible Health Plans,” https://www.ahip.org/wp-content/uploads/2017/02/2016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HSASurvey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Draft _ 2.14.17.pdf, accessed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 2017; America’s Health Insurance Plans, “2015 Census of Health Savings Account - High Deductible Health Plans” https://www.ahip.org/wp-content/uploads/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 I.F.1, 2008-2016.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National-level Data: https://meps.ahrq.gov/mepsweb/data _ stats/quick _ tables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results.jsp?component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=2&amp;subcomponent=1&amp;year=-1&amp;tableSeries=1&amp;tableSubSeries=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F&amp;searchText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=&amp;sea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rchMethod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=1&amp;Action=Search;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State, Table II.F.1, 2008-2016.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4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Tables I.F.2, I.F.3, 2008-2016.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National-level Data: https://meps.ahrq.gov/mepsweb/data _ stats/quick _ tables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results.jsp?component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=2&amp;subcomponent=1&amp;year=-1&amp;tableSeries=1&amp;tableSubSeries=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F&amp;searchText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=&amp;sea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rchMethod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=1&amp;Action=Search;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State, Tables II.F.2, II.F.3, 2008-2016.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6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Weighted averages are calculated assuming same distribution of employees in single and family plans in 2008 as in 2016, and assuming that all employees are enrolled in a plan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deductible.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State-level Data: MEPS-IC State Tables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Spreadsheet Format by State, Tables II.C.2, II.D.2, II.E.2, II.F.2, II.F.3, 2008 and 2016: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information about the MEPS-IC, including sample design, data collection, and response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rates, can be found at: https://meps.ahrq.gov/survey_comp/Insurance.jsp.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more information on the CPS-ASEC supplement methods, see https://www2.census.gov/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programs-surveys/cps/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techdocs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/cpsmar17.pdf.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4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 I.D.1, 2008-2016.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National-level Data: https://meps.ahrq.gov/mepsweb/data _ stats/quick _ tables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results.jsp?component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=2&amp;subcomponent=1&amp;year=-1&amp;tableSeries=1&amp;tableSubSeries=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CDE&amp;searchText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=&amp;s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earchMethod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=1&amp;Action=Search;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State, Table II.D.1, 2008-2016.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2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Survey, Table II.D.1, 2016. https://meps.ahrq.gov/data _ stats/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tables/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/state/series _ 2/2016/tiid1.pdf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 I.C.1, 2008-2016.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National-level Data: https://meps.ahrq.gov/mepsweb/data _ stats/quick _ tables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results.jsp?component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=2&amp;subcomponent=1&amp;year=-1&amp;tableSeries=1&amp;tableSubSeries=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CDE&amp;searchText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=&amp;s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earchMethod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=1&amp;Action=Search;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State, Table II.C.1, 2008-2016.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6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&amp; Quality, Medical Expenditure Panel Survey, Table II.C.1, 2016. https://meps.ahrq.gov/data _ stats/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tables/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/state/series _ 2/2016/tiic1.pdf.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Tables II.D.1, 2008-2016.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Census Bureau, “Historical Income Tables - Households” Table H-8, https://www.census.gov/data/tables/time-series/demo/income-poverty/historical-income-households.html, accessed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Weighted averages and contributions are calculated using the percent of employees with an employer-sponsored plan who received single, employee-plus-one, or family coverage.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Tables I.C.3, I.D.3, I.E.3, 2016,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National-level Data: https://meps.ahrq.gov/mepsweb/data _ stats/quick _ tables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results.jsp?component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=2&amp;subcomponent=1&amp;year=-1&amp;tableSeries=1&amp;tableSubSeries=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CDE&amp;searchText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=&amp;s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earchMethod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=1&amp;Action=Search;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State, Tables II.C.3, II.D.3, II.E.3, 2016. https://meps.ahrq.gov/mepsweb/data _ stats/state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Weighted averages and contributions are calculated using the percent of employees with an employer-sponsored plan who received single, employee-plus-one, or family coverage.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Agency for Healthcare Research and Quality, Medical Expenditure Panel Survey-Insurance Component, private-sector establishments, Tables I.C.3, I.D.3, I.E.3, 2008-2016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National-level Data: https://meps.ahrq.gov/mepsweb/data _ stats/quick _ tables 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results.jsp?component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=2&amp;subcomponent=1&amp;year=-1&amp;tableSeries=1&amp;tableSubSeries=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CDE&amp;searchText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=&amp;s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earchMethod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=1&amp;Action=Search;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State-level Data: MEPS-IC State Tables in Spreadsheet Format by State, Tables II.C.3, II.D.3, II.E.3, 2008-2016. https://meps.ahrq.gov/mepsweb/data _ stats/state _ tables.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jsp?regionid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=26&amp;year=-1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FA70-DEC2-4515-AE82-3E982B81F9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2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BC57-929D-490B-98A1-BE6FB605A35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0D70-7956-46BA-AE42-433619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8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937</Words>
  <Application>Microsoft Office PowerPoint</Application>
  <PresentationFormat>On-screen Show (4:3)</PresentationFormat>
  <Paragraphs>65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Stephany Fong</dc:creator>
  <cp:lastModifiedBy>Stephany Fong</cp:lastModifiedBy>
  <cp:revision>7</cp:revision>
  <dcterms:created xsi:type="dcterms:W3CDTF">2018-03-15T17:45:26Z</dcterms:created>
  <dcterms:modified xsi:type="dcterms:W3CDTF">2018-03-15T18:05:00Z</dcterms:modified>
</cp:coreProperties>
</file>